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5" r:id="rId4"/>
    <p:sldId id="264" r:id="rId5"/>
    <p:sldId id="263" r:id="rId6"/>
    <p:sldId id="269" r:id="rId7"/>
    <p:sldId id="267" r:id="rId8"/>
    <p:sldId id="266" r:id="rId9"/>
    <p:sldId id="270" r:id="rId10"/>
    <p:sldId id="268" r:id="rId11"/>
    <p:sldId id="272" r:id="rId12"/>
    <p:sldId id="271" r:id="rId13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9C47FF-B38C-476D-A8C4-A7C0D9909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8055A-C4DA-4DB9-8FBF-A9CDC7A447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262109-B14F-45D4-9853-7C936CF86A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EF63E-020D-4CD4-A654-265E5D5B8A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44A279ED-0C6A-4F3A-AE45-37E9D54C6F0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15971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/>
              <a:t>1/10/2021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7" tIns="46744" rIns="93487" bIns="467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87" tIns="46744" rIns="93487" bIns="467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38991D0F-BFE5-49FA-AB47-820FA8B28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001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1" y="3085765"/>
            <a:ext cx="8474199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60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43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043613" y="599725"/>
            <a:ext cx="2765487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863600"/>
            <a:ext cx="234315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863600"/>
            <a:ext cx="5371219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340864"/>
            <a:ext cx="8272211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7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2393951"/>
            <a:ext cx="8272211" cy="214746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857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3896075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2030" y="2228004"/>
            <a:ext cx="389607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94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250891"/>
            <a:ext cx="3896077" cy="557784"/>
          </a:xfrm>
        </p:spPr>
        <p:txBody>
          <a:bodyPr anchor="ctr">
            <a:noAutofit/>
          </a:bodyPr>
          <a:lstStyle>
            <a:lvl1pPr marL="0" indent="0">
              <a:buNone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5" y="2926053"/>
            <a:ext cx="3896075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2029" y="2250893"/>
            <a:ext cx="3896078" cy="553373"/>
          </a:xfrm>
        </p:spPr>
        <p:txBody>
          <a:bodyPr anchor="ctr">
            <a:noAutofit/>
          </a:bodyPr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15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12028" y="2926053"/>
            <a:ext cx="3896078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7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98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47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601201"/>
            <a:ext cx="2762042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893" y="933451"/>
            <a:ext cx="2273889" cy="1722419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5697" y="1179829"/>
            <a:ext cx="4988243" cy="4658216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893" y="2836654"/>
            <a:ext cx="2273889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rgbClr val="FFFFFF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04464" y="6456917"/>
            <a:ext cx="21335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5894" y="6452591"/>
            <a:ext cx="518790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18725" y="6456917"/>
            <a:ext cx="789383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0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641351"/>
            <a:ext cx="8468144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7"/>
            <a:ext cx="8272213" cy="99814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1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423915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6423915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423915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486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342900" rtl="0" eaLnBrk="1" latinLnBrk="0" hangingPunct="1">
        <a:lnSpc>
          <a:spcPct val="100000"/>
        </a:lnSpc>
        <a:spcBef>
          <a:spcPct val="0"/>
        </a:spcBef>
        <a:buNone/>
        <a:defRPr sz="195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8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lnSpc>
          <a:spcPct val="110000"/>
        </a:lnSpc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8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5485B9-8EE1-447A-9C08-F7D6B532A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57251"/>
            <a:ext cx="9143999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F15D3E-6BFF-412D-A8C9-7089857866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171" b="3829"/>
          <a:stretch/>
        </p:blipFill>
        <p:spPr>
          <a:xfrm>
            <a:off x="15" y="857258"/>
            <a:ext cx="9143985" cy="514349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963707F-B98C-4143-AFCF-D6B56C975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544" y="1200150"/>
            <a:ext cx="3758184" cy="6858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D2DFBB-460D-4ECB-BD76-509C99DAD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6687" y="1308148"/>
            <a:ext cx="3757041" cy="4342026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8492A-3045-479F-A964-CF608E0DA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845" y="2296990"/>
            <a:ext cx="3240170" cy="1015663"/>
          </a:xfrm>
        </p:spPr>
        <p:txBody>
          <a:bodyPr>
            <a:sp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Praying Like Jesus Prayed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DD422D-1DF7-43EE-B268-111236AD6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845" y="3725683"/>
            <a:ext cx="3240171" cy="530402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+mj-lt"/>
              </a:rPr>
              <a:t>Mark 1:32-39</a:t>
            </a:r>
            <a:endParaRPr lang="en-US" sz="1350" dirty="0">
              <a:solidFill>
                <a:srgbClr val="FFFFFF">
                  <a:alpha val="75000"/>
                </a:srgb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4588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096" y="1518853"/>
            <a:ext cx="8622380" cy="5016758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to give thanks to His Father.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Jesus thanked the Father for revealing His Will. </a:t>
            </a:r>
            <a:br>
              <a:rPr lang="en-US" sz="3200" b="0" i="0" u="none" strike="noStrike" baseline="0" dirty="0">
                <a:solidFill>
                  <a:schemeClr val="tx1"/>
                </a:solidFill>
              </a:rPr>
            </a:br>
            <a:r>
              <a:rPr lang="en-US" sz="3200" b="0" i="0" u="none" strike="noStrike" baseline="0" dirty="0">
                <a:solidFill>
                  <a:schemeClr val="tx1"/>
                </a:solidFill>
              </a:rPr>
              <a:t>Matthew 11:25-26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Jesus’ prayed before the raising of Lazarus, thankful that the Father hears prayer. </a:t>
            </a:r>
            <a:br>
              <a:rPr lang="en-US" sz="3200" b="0" i="0" u="none" strike="noStrike" baseline="0" dirty="0">
                <a:solidFill>
                  <a:schemeClr val="tx1"/>
                </a:solidFill>
              </a:rPr>
            </a:br>
            <a:r>
              <a:rPr lang="en-US" sz="3200" b="0" i="0" u="none" strike="noStrike" baseline="0" dirty="0">
                <a:solidFill>
                  <a:schemeClr val="tx1"/>
                </a:solidFill>
              </a:rPr>
              <a:t>John 11:41-42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Before feeding the multitudes. John 6:11; </a:t>
            </a:r>
            <a:br>
              <a:rPr lang="en-US" sz="3200" b="0" i="0" u="none" strike="noStrike" baseline="0" dirty="0">
                <a:solidFill>
                  <a:schemeClr val="tx1"/>
                </a:solidFill>
              </a:rPr>
            </a:br>
            <a:r>
              <a:rPr lang="en-US" sz="3200" b="0" i="0" u="none" strike="noStrike" baseline="0" dirty="0">
                <a:solidFill>
                  <a:schemeClr val="tx1"/>
                </a:solidFill>
              </a:rPr>
              <a:t>Matthew 15:36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200" b="0" i="0" u="none" strike="noStrike" baseline="0" dirty="0">
                <a:solidFill>
                  <a:schemeClr val="tx1"/>
                </a:solidFill>
              </a:rPr>
              <a:t>Instituting the Lord’s Supper.</a:t>
            </a:r>
            <a:br>
              <a:rPr lang="en-US" sz="3200" b="0" i="0" u="none" strike="noStrike" baseline="0" dirty="0">
                <a:solidFill>
                  <a:schemeClr val="tx1"/>
                </a:solidFill>
              </a:rPr>
            </a:br>
            <a:r>
              <a:rPr lang="en-US" sz="3200" b="0" i="0" u="none" strike="noStrike" baseline="0" dirty="0">
                <a:solidFill>
                  <a:schemeClr val="tx1"/>
                </a:solidFill>
              </a:rPr>
              <a:t>1 Corinthians 11:23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D62E074-B34C-4914-B31A-0BD2B52F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691363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560217"/>
            <a:ext cx="8374730" cy="3464025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200" b="1" i="0" u="none" strike="noStrike" baseline="0" dirty="0">
                <a:solidFill>
                  <a:schemeClr val="tx1"/>
                </a:solidFill>
              </a:rPr>
              <a:t>When we face great decisions in life, it is a time to ask for wisdom that will aid us in making such decisions.</a:t>
            </a:r>
          </a:p>
          <a:p>
            <a:pPr>
              <a:buClr>
                <a:schemeClr val="tx1"/>
              </a:buClr>
            </a:pPr>
            <a:r>
              <a:rPr lang="en-US" sz="3200" b="0" u="none" strike="noStrike" baseline="0" dirty="0">
                <a:solidFill>
                  <a:schemeClr val="tx1"/>
                </a:solidFill>
              </a:rPr>
              <a:t>James 1:5, </a:t>
            </a:r>
            <a:r>
              <a:rPr lang="en-US" sz="3200" i="1" dirty="0">
                <a:solidFill>
                  <a:schemeClr val="tx1"/>
                </a:solidFill>
              </a:rPr>
              <a:t>“But if </a:t>
            </a:r>
            <a:r>
              <a:rPr lang="en-US" sz="3200" b="0" i="1" u="none" strike="noStrike" baseline="0" dirty="0">
                <a:solidFill>
                  <a:schemeClr val="tx1"/>
                </a:solidFill>
              </a:rPr>
              <a:t>any of you lacketh wisdom, let him ask of God, who giveth to all liberally and upbraideth not; and it shall be given him</a:t>
            </a:r>
            <a:r>
              <a:rPr lang="en-US" sz="3200" i="1" u="none" strike="noStrike" baseline="0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4FB4D46-882C-4BE5-BDCD-2A76AAFB5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18997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617300"/>
            <a:ext cx="8374730" cy="361381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</a:rPr>
              <a:t>Conclusion: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endParaRPr lang="en-US" sz="4000" u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000" b="0" u="none" strike="noStrike" baseline="0" dirty="0">
                <a:solidFill>
                  <a:schemeClr val="tx1"/>
                </a:solidFill>
              </a:rPr>
              <a:t>1 Peter 2:21, </a:t>
            </a:r>
            <a:r>
              <a:rPr lang="en-US" sz="4000" i="1" dirty="0">
                <a:solidFill>
                  <a:schemeClr val="tx1"/>
                </a:solidFill>
              </a:rPr>
              <a:t>“For hereunto </a:t>
            </a:r>
            <a:r>
              <a:rPr lang="en-US" sz="4000" b="0" i="1" u="none" strike="noStrike" baseline="0" dirty="0">
                <a:solidFill>
                  <a:schemeClr val="tx1"/>
                </a:solidFill>
              </a:rPr>
              <a:t>were ye called: because Christ also suffered for you, leaving you an example, that ye should follow his steps</a:t>
            </a:r>
            <a:r>
              <a:rPr lang="en-US" sz="4000" i="1" u="none" strike="noStrike" baseline="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A1B8BF-378A-464C-974E-A0DEC5678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214058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09" y="1510172"/>
            <a:ext cx="8631905" cy="4955203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In A Solitary Place.</a:t>
            </a:r>
            <a:br>
              <a:rPr lang="en-US" sz="1800" b="1" dirty="0">
                <a:solidFill>
                  <a:schemeClr val="tx1"/>
                </a:solidFill>
              </a:rPr>
            </a:b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400" dirty="0">
                <a:solidFill>
                  <a:schemeClr val="tx1"/>
                </a:solidFill>
              </a:rPr>
              <a:t>Mark 1:35, </a:t>
            </a:r>
            <a:r>
              <a:rPr lang="en-US" sz="2400" i="1" dirty="0">
                <a:solidFill>
                  <a:schemeClr val="tx1"/>
                </a:solidFill>
              </a:rPr>
              <a:t>“And in the morning, a great while before day, he rose up and went out, and departed into </a:t>
            </a:r>
            <a:r>
              <a:rPr lang="en-US" sz="2400" i="1" u="sng" dirty="0">
                <a:solidFill>
                  <a:schemeClr val="tx1"/>
                </a:solidFill>
              </a:rPr>
              <a:t>a desert place</a:t>
            </a:r>
            <a:r>
              <a:rPr lang="en-US" sz="2400" i="1" dirty="0">
                <a:solidFill>
                  <a:schemeClr val="tx1"/>
                </a:solidFill>
              </a:rPr>
              <a:t>, and there prayed.”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400" dirty="0">
                <a:solidFill>
                  <a:schemeClr val="tx1"/>
                </a:solidFill>
              </a:rPr>
              <a:t> Luke 6:12, </a:t>
            </a:r>
            <a:r>
              <a:rPr lang="en-US" sz="2400" i="1" dirty="0">
                <a:solidFill>
                  <a:schemeClr val="tx1"/>
                </a:solidFill>
              </a:rPr>
              <a:t>“And it came to pass in these days, that he went out </a:t>
            </a:r>
            <a:r>
              <a:rPr lang="en-US" sz="2400" i="1" u="sng" dirty="0">
                <a:solidFill>
                  <a:schemeClr val="tx1"/>
                </a:solidFill>
              </a:rPr>
              <a:t>into the mountain </a:t>
            </a:r>
            <a:r>
              <a:rPr lang="en-US" sz="2400" i="1" dirty="0">
                <a:solidFill>
                  <a:schemeClr val="tx1"/>
                </a:solidFill>
              </a:rPr>
              <a:t>to pray; and he continued all night in prayer to God.”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400" dirty="0">
                <a:solidFill>
                  <a:schemeClr val="tx1"/>
                </a:solidFill>
              </a:rPr>
              <a:t>Matthew 6:6, </a:t>
            </a:r>
            <a:r>
              <a:rPr lang="en-US" sz="2400" i="1" dirty="0">
                <a:solidFill>
                  <a:schemeClr val="tx1"/>
                </a:solidFill>
              </a:rPr>
              <a:t>“But thou, when thou prayest, </a:t>
            </a:r>
            <a:r>
              <a:rPr lang="en-US" sz="2400" i="1" u="sng" dirty="0">
                <a:solidFill>
                  <a:schemeClr val="tx1"/>
                </a:solidFill>
              </a:rPr>
              <a:t>enter into thine inner chamber</a:t>
            </a:r>
            <a:r>
              <a:rPr lang="en-US" sz="2400" i="1" dirty="0">
                <a:solidFill>
                  <a:schemeClr val="tx1"/>
                </a:solidFill>
              </a:rPr>
              <a:t>, and having shut thy door, pray to thy Father who is in secret, and thy Father who seeth in secret shall recompense thee.”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400" dirty="0">
                <a:solidFill>
                  <a:schemeClr val="tx1"/>
                </a:solidFill>
              </a:rPr>
              <a:t>Note: Jesus went there for the purpose of praying.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A2BEE0-B41E-44F3-B37A-22CC1EEA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81174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668932"/>
            <a:ext cx="8272211" cy="217033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Made Time To Pray.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</a:rPr>
              <a:t>Mark 1:35,	</a:t>
            </a:r>
            <a:r>
              <a:rPr lang="en-US" sz="2800" i="1" dirty="0">
                <a:solidFill>
                  <a:schemeClr val="tx1"/>
                </a:solidFill>
              </a:rPr>
              <a:t>“And in the morning, </a:t>
            </a:r>
            <a:r>
              <a:rPr lang="en-US" sz="2800" i="1" u="sng" dirty="0">
                <a:solidFill>
                  <a:schemeClr val="tx1"/>
                </a:solidFill>
              </a:rPr>
              <a:t>a great while before day</a:t>
            </a:r>
            <a:r>
              <a:rPr lang="en-US" sz="2800" i="1" dirty="0">
                <a:solidFill>
                  <a:schemeClr val="tx1"/>
                </a:solidFill>
              </a:rPr>
              <a:t>, he rose up and went out, and departed into a desert place, and there prayed.”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8A96C79-9840-415B-BB51-00EEDEDA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574956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4" y="1627342"/>
            <a:ext cx="8272211" cy="217033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Had A Lot About Which To Pray.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</a:rPr>
              <a:t>Luke 6:12, </a:t>
            </a:r>
            <a:r>
              <a:rPr lang="en-US" sz="2800" i="1" dirty="0">
                <a:solidFill>
                  <a:schemeClr val="tx1"/>
                </a:solidFill>
              </a:rPr>
              <a:t>“And it came to pass in these days, that he went out into the mountain to pray; and he </a:t>
            </a:r>
            <a:r>
              <a:rPr lang="en-US" sz="2800" i="1" u="sng" dirty="0">
                <a:solidFill>
                  <a:schemeClr val="tx1"/>
                </a:solidFill>
              </a:rPr>
              <a:t>continued all night in prayer to God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A810652-B8A9-4844-B204-EBB74330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1775906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198" y="1680808"/>
            <a:ext cx="8517605" cy="348659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Before An Important Decision Or Event.</a:t>
            </a:r>
            <a:r>
              <a:rPr lang="en-US" sz="1800" b="0" i="0" u="none" strike="noStrike" baseline="0" dirty="0">
                <a:solidFill>
                  <a:schemeClr val="tx1"/>
                </a:solidFill>
              </a:rPr>
              <a:t> </a:t>
            </a: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At his baptism. Luke 3:21</a:t>
            </a: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Before walking on water. Matthew 14:23, Mark 6:46, </a:t>
            </a:r>
            <a:br>
              <a:rPr lang="en-US" sz="2800" b="0" i="0" u="none" strike="noStrike" baseline="0" dirty="0">
                <a:solidFill>
                  <a:schemeClr val="tx1"/>
                </a:solidFill>
              </a:rPr>
            </a:br>
            <a:r>
              <a:rPr lang="en-US" sz="2800" b="0" i="0" u="none" strike="noStrike" baseline="0" dirty="0">
                <a:solidFill>
                  <a:schemeClr val="tx1"/>
                </a:solidFill>
              </a:rPr>
              <a:t>John 6:15</a:t>
            </a: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Before choosing the Twelve. Luke 6:12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FE26638-097E-42F5-8E5E-45AA3435B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2266950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702071"/>
            <a:ext cx="8272211" cy="363689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Before An Important Decision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Or Event.</a:t>
            </a:r>
            <a:endParaRPr lang="en-US" sz="1800" b="0" i="0" u="none" strike="noStrike" baseline="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Before Peter’s confession. Luke 9:18</a:t>
            </a: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At the Transfiguration. Luke 9:29</a:t>
            </a:r>
          </a:p>
          <a:p>
            <a:pPr>
              <a:buClr>
                <a:schemeClr val="tx1"/>
              </a:buClr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Before teaching His disciples how to pray. Luke 11:1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</a:rPr>
              <a:t>H</a:t>
            </a:r>
            <a:r>
              <a:rPr lang="en-US" sz="2800" b="0" i="0" u="none" strike="noStrike" baseline="0" dirty="0">
                <a:solidFill>
                  <a:schemeClr val="tx1"/>
                </a:solidFill>
              </a:rPr>
              <a:t>e has prayed for Peter’s faith. Luke 22:32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3B95E7-6114-4976-9974-BC2813EA3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399677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5" y="1535268"/>
            <a:ext cx="8272211" cy="508908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Before An Important Decision Or Event.</a:t>
            </a:r>
            <a:endParaRPr lang="en-US" sz="3200" b="0" i="0" u="none" strike="noStrike" baseline="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b="1" i="0" u="none" strike="noStrike" baseline="0" dirty="0">
                <a:solidFill>
                  <a:schemeClr val="tx1"/>
                </a:solidFill>
              </a:rPr>
              <a:t>Jesus prayed after entering Jerusalem.</a:t>
            </a:r>
            <a:br>
              <a:rPr lang="en-US" sz="3200" b="0" i="1" u="none" strike="noStrike" baseline="0" dirty="0">
                <a:solidFill>
                  <a:schemeClr val="tx1"/>
                </a:solidFill>
              </a:rPr>
            </a:br>
            <a:r>
              <a:rPr lang="en-US" sz="3200" b="0" u="none" strike="noStrike" baseline="0" dirty="0">
                <a:solidFill>
                  <a:schemeClr val="tx1"/>
                </a:solidFill>
              </a:rPr>
              <a:t>John 12:27-28, </a:t>
            </a:r>
            <a:r>
              <a:rPr lang="en-US" sz="3200" b="0" i="1" u="none" strike="noStrike" baseline="0" dirty="0">
                <a:solidFill>
                  <a:schemeClr val="tx1"/>
                </a:solidFill>
              </a:rPr>
              <a:t>“Now is my soul troubled; and what shall I say? Father, save me from this hour. But for this cause came I unto this hour. Father, glorify thy name. There came therefore a voice out of heaven, (saying), I have both glorified it, and will glorify it again.”</a:t>
            </a:r>
            <a:endParaRPr lang="en-US" sz="3200" b="0" i="0" u="none" strike="noStrike" baseline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F0EA6-3318-4296-BB03-333C522D1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15345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377" y="1545138"/>
            <a:ext cx="8537248" cy="436145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Jesus Prayed Before An Important Decision Or Event.</a:t>
            </a:r>
            <a:endParaRPr lang="en-US" sz="3200" b="0" i="0" u="none" strike="noStrike" baseline="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b="1" i="0" u="none" strike="noStrike" baseline="0" dirty="0">
                <a:solidFill>
                  <a:schemeClr val="tx1"/>
                </a:solidFill>
              </a:rPr>
              <a:t>Jesus prayed before entering the Garden of Gethsemane.</a:t>
            </a:r>
          </a:p>
          <a:p>
            <a:pPr lvl="1">
              <a:buClr>
                <a:schemeClr val="tx1"/>
              </a:buClr>
            </a:pPr>
            <a:r>
              <a:rPr lang="en-US" sz="2975" b="0" i="0" u="none" strike="noStrike" baseline="0" dirty="0">
                <a:solidFill>
                  <a:schemeClr val="tx1"/>
                </a:solidFill>
              </a:rPr>
              <a:t>	Jesus prayed for God to be glorified. John 17:1-5</a:t>
            </a:r>
          </a:p>
          <a:p>
            <a:pPr lvl="1">
              <a:buClr>
                <a:schemeClr val="tx1"/>
              </a:buClr>
            </a:pPr>
            <a:r>
              <a:rPr lang="en-US" sz="2975" b="0" i="0" u="none" strike="noStrike" baseline="0" dirty="0">
                <a:solidFill>
                  <a:schemeClr val="tx1"/>
                </a:solidFill>
              </a:rPr>
              <a:t>	Jesus prayed for His disciples. John 17:6-19</a:t>
            </a:r>
          </a:p>
          <a:p>
            <a:pPr lvl="1">
              <a:buClr>
                <a:schemeClr val="tx1"/>
              </a:buClr>
            </a:pPr>
            <a:r>
              <a:rPr lang="en-US" sz="2975" b="0" i="0" u="none" strike="noStrike" baseline="0" dirty="0">
                <a:solidFill>
                  <a:schemeClr val="tx1"/>
                </a:solidFill>
              </a:rPr>
              <a:t>	Jesus prayed for all believers. John 17:20-26</a:t>
            </a:r>
            <a:endParaRPr lang="en-US" sz="2975" b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C849DBE-D935-405A-80C6-E51CD7B8E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1158286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A371-FE65-4670-BDFA-784C1A95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041" y="1377977"/>
            <a:ext cx="8374730" cy="5378395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 dirty="0">
                <a:solidFill>
                  <a:schemeClr val="tx1"/>
                </a:solidFill>
              </a:rPr>
              <a:t>Jesus Prayed Before An Important Decision Or Event.</a:t>
            </a:r>
            <a:endParaRPr lang="en-US" sz="3300" b="0" i="0" u="none" strike="noStrike" baseline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300" b="1" i="0" u="none" strike="noStrike" baseline="0" dirty="0">
                <a:solidFill>
                  <a:schemeClr val="tx1"/>
                </a:solidFill>
              </a:rPr>
              <a:t>Jesus prayed in the Garden of Gethsemane. </a:t>
            </a:r>
            <a:br>
              <a:rPr lang="en-US" sz="3300" b="1" i="0" u="none" strike="noStrike" baseline="0" dirty="0">
                <a:solidFill>
                  <a:schemeClr val="tx1"/>
                </a:solidFill>
              </a:rPr>
            </a:br>
            <a:r>
              <a:rPr lang="en-US" sz="3300" b="1" i="0" u="none" strike="noStrike" baseline="0" dirty="0">
                <a:solidFill>
                  <a:schemeClr val="tx1"/>
                </a:solidFill>
              </a:rPr>
              <a:t>Matthew 26:36-45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3300" b="1" i="0" u="none" strike="noStrike" baseline="0" dirty="0">
                <a:solidFill>
                  <a:schemeClr val="tx1"/>
                </a:solidFill>
              </a:rPr>
              <a:t>Jesus prayed on the Cross:</a:t>
            </a:r>
          </a:p>
          <a:p>
            <a:pPr marL="519113" lvl="1" indent="-2762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975" b="0" i="1" u="none" strike="noStrike" baseline="0" dirty="0">
                <a:solidFill>
                  <a:schemeClr val="tx1"/>
                </a:solidFill>
              </a:rPr>
              <a:t>“Father forgive them; for they know not what they do”</a:t>
            </a:r>
            <a:r>
              <a:rPr lang="en-US" sz="2975" b="0" u="none" strike="noStrike" baseline="0" dirty="0">
                <a:solidFill>
                  <a:schemeClr val="tx1"/>
                </a:solidFill>
              </a:rPr>
              <a:t> Luke 23:34</a:t>
            </a:r>
          </a:p>
          <a:p>
            <a:pPr marL="519113" lvl="1" indent="-2762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975" b="0" i="1" u="none" strike="noStrike" baseline="0" dirty="0">
                <a:solidFill>
                  <a:schemeClr val="tx1"/>
                </a:solidFill>
              </a:rPr>
              <a:t>“My God, My God, why hast thou forsaken me?” </a:t>
            </a:r>
            <a:r>
              <a:rPr lang="en-US" sz="2975" b="0" u="none" strike="noStrike" baseline="0" dirty="0">
                <a:solidFill>
                  <a:schemeClr val="tx1"/>
                </a:solidFill>
              </a:rPr>
              <a:t>Matthew 27:46, Mark 15:34</a:t>
            </a:r>
          </a:p>
          <a:p>
            <a:pPr marL="519113" lvl="1" indent="-2762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975" b="0" i="1" u="none" strike="noStrike" baseline="0" dirty="0">
                <a:solidFill>
                  <a:schemeClr val="tx1"/>
                </a:solidFill>
              </a:rPr>
              <a:t>“Father, into thy hands I commit my spirit”</a:t>
            </a:r>
            <a:br>
              <a:rPr lang="en-US" sz="2975" b="0" i="1" u="none" strike="noStrike" baseline="0" dirty="0">
                <a:solidFill>
                  <a:schemeClr val="tx1"/>
                </a:solidFill>
              </a:rPr>
            </a:br>
            <a:r>
              <a:rPr lang="en-US" sz="2975" b="0" u="none" strike="noStrike" baseline="0" dirty="0">
                <a:solidFill>
                  <a:schemeClr val="tx1"/>
                </a:solidFill>
              </a:rPr>
              <a:t>Luke 23:46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1880701-F4B7-4304-8CB9-882CA489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21015"/>
            <a:ext cx="8272212" cy="707886"/>
          </a:xfrm>
        </p:spPr>
        <p:txBody>
          <a:bodyPr>
            <a:spAutoFit/>
          </a:bodyPr>
          <a:lstStyle/>
          <a:p>
            <a:r>
              <a:rPr lang="en-US" sz="4000" cap="none" dirty="0">
                <a:solidFill>
                  <a:schemeClr val="tx1"/>
                </a:solidFill>
              </a:rPr>
              <a:t>Praying Like Jesus Prayed</a:t>
            </a:r>
          </a:p>
        </p:txBody>
      </p:sp>
    </p:spTree>
    <p:extLst>
      <p:ext uri="{BB962C8B-B14F-4D97-AF65-F5344CB8AC3E}">
        <p14:creationId xmlns:p14="http://schemas.microsoft.com/office/powerpoint/2010/main" val="197467489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LeftStep">
      <a:dk1>
        <a:srgbClr val="000000"/>
      </a:dk1>
      <a:lt1>
        <a:srgbClr val="FFFFFF"/>
      </a:lt1>
      <a:dk2>
        <a:srgbClr val="242F41"/>
      </a:dk2>
      <a:lt2>
        <a:srgbClr val="E2E6E8"/>
      </a:lt2>
      <a:accent1>
        <a:srgbClr val="BE9A87"/>
      </a:accent1>
      <a:accent2>
        <a:srgbClr val="BA7F83"/>
      </a:accent2>
      <a:accent3>
        <a:srgbClr val="C594AC"/>
      </a:accent3>
      <a:accent4>
        <a:srgbClr val="BA7FB5"/>
      </a:accent4>
      <a:accent5>
        <a:srgbClr val="B796C6"/>
      </a:accent5>
      <a:accent6>
        <a:srgbClr val="8E7FBA"/>
      </a:accent6>
      <a:hlink>
        <a:srgbClr val="5B879D"/>
      </a:hlink>
      <a:folHlink>
        <a:srgbClr val="7F7F7F"/>
      </a:folHlink>
    </a:clrScheme>
    <a:fontScheme name="Dividend">
      <a:majorFont>
        <a:latin typeface="Century School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689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Schoolbook</vt:lpstr>
      <vt:lpstr>Franklin Gothic Book</vt:lpstr>
      <vt:lpstr>Wingdings 2</vt:lpstr>
      <vt:lpstr>DividendVTI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  <vt:lpstr>Praying Like Jesus Prayed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Praying Like Jesus Prayed</dc:title>
  <dc:creator>mgalloway2715@gmail.com</dc:creator>
  <cp:lastModifiedBy>Richard Lidh</cp:lastModifiedBy>
  <cp:revision>16</cp:revision>
  <cp:lastPrinted>2021-01-10T00:04:18Z</cp:lastPrinted>
  <dcterms:created xsi:type="dcterms:W3CDTF">2021-01-09T22:29:10Z</dcterms:created>
  <dcterms:modified xsi:type="dcterms:W3CDTF">2021-01-10T00:04:42Z</dcterms:modified>
</cp:coreProperties>
</file>